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CRISTO TE ESTENDE A SUA FORTE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CRISTO TE ESTENDE A SUA FORTE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8209E82-FC0C-421B-B75B-E690A2CD13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te deixará, </a:t>
            </a:r>
          </a:p>
          <a:p>
            <a:r>
              <a:rPr lang="pt-BR" dirty="0"/>
              <a:t>nunca falhará </a:t>
            </a:r>
          </a:p>
          <a:p>
            <a:r>
              <a:rPr lang="pt-BR" dirty="0"/>
              <a:t>Seu grande amor. </a:t>
            </a:r>
          </a:p>
        </p:txBody>
      </p:sp>
    </p:spTree>
    <p:extLst>
      <p:ext uri="{BB962C8B-B14F-4D97-AF65-F5344CB8AC3E}">
        <p14:creationId xmlns:p14="http://schemas.microsoft.com/office/powerpoint/2010/main" val="1031819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CRISTO TE ESTENDE A SUA FORTE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C9BD7C-23E2-47E0-953D-35FE59D7D0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Lembra, nos momentos </a:t>
            </a:r>
          </a:p>
          <a:p>
            <a:r>
              <a:rPr lang="pt-BR" dirty="0"/>
              <a:t>de tristeza e de aflição: </a:t>
            </a:r>
          </a:p>
          <a:p>
            <a:r>
              <a:rPr lang="pt-BR" dirty="0"/>
              <a:t>Cristo te estende a </a:t>
            </a:r>
          </a:p>
          <a:p>
            <a:r>
              <a:rPr lang="pt-BR" dirty="0"/>
              <a:t>Sua forte mão.</a:t>
            </a:r>
          </a:p>
        </p:txBody>
      </p:sp>
    </p:spTree>
    <p:extLst>
      <p:ext uri="{BB962C8B-B14F-4D97-AF65-F5344CB8AC3E}">
        <p14:creationId xmlns:p14="http://schemas.microsoft.com/office/powerpoint/2010/main" val="3905656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CRISTO TE ESTENDE A SUA FORTE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15BB30B-65EF-4391-A634-7AEC6A9478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Tens, na tua vida, mil </a:t>
            </a:r>
          </a:p>
          <a:p>
            <a:r>
              <a:rPr lang="pt-BR" dirty="0"/>
              <a:t>problemas a enfrentar? </a:t>
            </a:r>
          </a:p>
          <a:p>
            <a:r>
              <a:rPr lang="pt-BR" dirty="0"/>
              <a:t>Tens desconfiança, já </a:t>
            </a:r>
          </a:p>
          <a:p>
            <a:r>
              <a:rPr lang="pt-BR" dirty="0"/>
              <a:t>perdeste a esperança, </a:t>
            </a:r>
          </a:p>
        </p:txBody>
      </p:sp>
    </p:spTree>
    <p:extLst>
      <p:ext uri="{BB962C8B-B14F-4D97-AF65-F5344CB8AC3E}">
        <p14:creationId xmlns:p14="http://schemas.microsoft.com/office/powerpoint/2010/main" val="2651079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CRISTO TE ESTENDE A SUA FORTE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079AAE5-DFC8-4F60-9C1E-B5603CC5E4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 nenhum amigo </a:t>
            </a:r>
          </a:p>
          <a:p>
            <a:r>
              <a:rPr lang="pt-BR" dirty="0"/>
              <a:t>que te ajude a caminhar? </a:t>
            </a:r>
          </a:p>
          <a:p>
            <a:r>
              <a:rPr lang="pt-BR" dirty="0"/>
              <a:t>Cristo te estende a </a:t>
            </a:r>
          </a:p>
          <a:p>
            <a:r>
              <a:rPr lang="pt-BR" dirty="0"/>
              <a:t>Sua forte mão.</a:t>
            </a:r>
          </a:p>
        </p:txBody>
      </p:sp>
    </p:spTree>
    <p:extLst>
      <p:ext uri="{BB962C8B-B14F-4D97-AF65-F5344CB8AC3E}">
        <p14:creationId xmlns:p14="http://schemas.microsoft.com/office/powerpoint/2010/main" val="48861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CRISTO TE ESTENDE A SUA FORTE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C9ED77-2D3E-4EF7-8E8E-C55EAB8210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Sempre perto está, </a:t>
            </a:r>
          </a:p>
          <a:p>
            <a:r>
              <a:rPr lang="pt-BR" dirty="0"/>
              <a:t>sempre te ouvirá </a:t>
            </a:r>
          </a:p>
          <a:p>
            <a:r>
              <a:rPr lang="pt-BR" dirty="0"/>
              <a:t>Cristo, o Senhor. </a:t>
            </a:r>
          </a:p>
        </p:txBody>
      </p:sp>
    </p:spTree>
    <p:extLst>
      <p:ext uri="{BB962C8B-B14F-4D97-AF65-F5344CB8AC3E}">
        <p14:creationId xmlns:p14="http://schemas.microsoft.com/office/powerpoint/2010/main" val="84409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CRISTO TE ESTENDE A SUA FORTE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8209E82-FC0C-421B-B75B-E690A2CD13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te deixará, </a:t>
            </a:r>
          </a:p>
          <a:p>
            <a:r>
              <a:rPr lang="pt-BR" dirty="0"/>
              <a:t>nunca falhará </a:t>
            </a:r>
          </a:p>
          <a:p>
            <a:r>
              <a:rPr lang="pt-BR" dirty="0"/>
              <a:t>Seu grande amor. </a:t>
            </a:r>
          </a:p>
        </p:txBody>
      </p:sp>
    </p:spTree>
    <p:extLst>
      <p:ext uri="{BB962C8B-B14F-4D97-AF65-F5344CB8AC3E}">
        <p14:creationId xmlns:p14="http://schemas.microsoft.com/office/powerpoint/2010/main" val="3387895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CRISTO TE ESTENDE A SUA FORTE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C9BD7C-23E2-47E0-953D-35FE59D7D0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Lembra, nos momentos </a:t>
            </a:r>
          </a:p>
          <a:p>
            <a:r>
              <a:rPr lang="pt-BR" dirty="0"/>
              <a:t>de tristeza e de aflição: </a:t>
            </a:r>
          </a:p>
          <a:p>
            <a:r>
              <a:rPr lang="pt-BR" dirty="0"/>
              <a:t>Cristo te estende a </a:t>
            </a:r>
          </a:p>
          <a:p>
            <a:r>
              <a:rPr lang="pt-BR" dirty="0"/>
              <a:t>Sua forte mão.</a:t>
            </a:r>
          </a:p>
        </p:txBody>
      </p:sp>
    </p:spTree>
    <p:extLst>
      <p:ext uri="{BB962C8B-B14F-4D97-AF65-F5344CB8AC3E}">
        <p14:creationId xmlns:p14="http://schemas.microsoft.com/office/powerpoint/2010/main" val="3260320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CRISTO TE ESTENDE A SUA FORTE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506CCE4-C0FC-43E2-8E05-B9ADD02542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Tens só desespero, </a:t>
            </a:r>
          </a:p>
          <a:p>
            <a:r>
              <a:rPr lang="pt-BR" dirty="0"/>
              <a:t>amargura e temor? </a:t>
            </a:r>
          </a:p>
          <a:p>
            <a:r>
              <a:rPr lang="pt-BR" dirty="0"/>
              <a:t>Andas inseguro, </a:t>
            </a:r>
          </a:p>
          <a:p>
            <a:r>
              <a:rPr lang="pt-BR" dirty="0"/>
              <a:t>sem saber do teu futuro? </a:t>
            </a:r>
          </a:p>
        </p:txBody>
      </p:sp>
    </p:spTree>
    <p:extLst>
      <p:ext uri="{BB962C8B-B14F-4D97-AF65-F5344CB8AC3E}">
        <p14:creationId xmlns:p14="http://schemas.microsoft.com/office/powerpoint/2010/main" val="1307689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CRISTO TE ESTENDE A SUA FORTE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20930D4-7BC3-42B9-BBE3-0129CC7213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Sentes o cansaço </a:t>
            </a:r>
          </a:p>
          <a:p>
            <a:r>
              <a:rPr lang="pt-BR" dirty="0"/>
              <a:t>desta luta e desta dor? </a:t>
            </a:r>
          </a:p>
          <a:p>
            <a:r>
              <a:rPr lang="pt-BR" dirty="0"/>
              <a:t>Cristo te estende a </a:t>
            </a:r>
          </a:p>
          <a:p>
            <a:r>
              <a:rPr lang="pt-BR" dirty="0"/>
              <a:t>Sua forte mão. </a:t>
            </a:r>
          </a:p>
        </p:txBody>
      </p:sp>
    </p:spTree>
    <p:extLst>
      <p:ext uri="{BB962C8B-B14F-4D97-AF65-F5344CB8AC3E}">
        <p14:creationId xmlns:p14="http://schemas.microsoft.com/office/powerpoint/2010/main" val="1345974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CRISTO TE ESTENDE A SUA FORTE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C9ED77-2D3E-4EF7-8E8E-C55EAB8210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Sempre perto está, </a:t>
            </a:r>
          </a:p>
          <a:p>
            <a:r>
              <a:rPr lang="pt-BR" dirty="0"/>
              <a:t>sempre te ouvirá </a:t>
            </a:r>
          </a:p>
          <a:p>
            <a:r>
              <a:rPr lang="pt-BR" dirty="0"/>
              <a:t>Cristo, o Senhor. </a:t>
            </a:r>
          </a:p>
        </p:txBody>
      </p:sp>
    </p:spTree>
    <p:extLst>
      <p:ext uri="{BB962C8B-B14F-4D97-AF65-F5344CB8AC3E}">
        <p14:creationId xmlns:p14="http://schemas.microsoft.com/office/powerpoint/2010/main" val="2990278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156</Words>
  <Application>Microsoft Office PowerPoint</Application>
  <PresentationFormat>Apresentação na tela (16:9)</PresentationFormat>
  <Paragraphs>58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CRISTO TE ESTENDE A SUA FORTE MÃO</vt:lpstr>
      <vt:lpstr>CRISTO TE ESTENDE A SUA FORTE MÃO</vt:lpstr>
      <vt:lpstr>CRISTO TE ESTENDE A SUA FORTE MÃO</vt:lpstr>
      <vt:lpstr>CRISTO TE ESTENDE A SUA FORTE MÃO</vt:lpstr>
      <vt:lpstr>CRISTO TE ESTENDE A SUA FORTE MÃO</vt:lpstr>
      <vt:lpstr>CRISTO TE ESTENDE A SUA FORTE MÃO</vt:lpstr>
      <vt:lpstr>CRISTO TE ESTENDE A SUA FORTE MÃO</vt:lpstr>
      <vt:lpstr>CRISTO TE ESTENDE A SUA FORTE MÃO</vt:lpstr>
      <vt:lpstr>CRISTO TE ESTENDE A SUA FORTE MÃO</vt:lpstr>
      <vt:lpstr>CRISTO TE ESTENDE A SUA FORTE MÃO</vt:lpstr>
      <vt:lpstr>CRISTO TE ESTENDE A SUA FORTE MÃO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2019-06-12T22:56:13Z</dcterms:modified>
</cp:coreProperties>
</file>